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332" r:id="rId5"/>
    <p:sldId id="339" r:id="rId6"/>
    <p:sldId id="333" r:id="rId7"/>
    <p:sldId id="334" r:id="rId8"/>
    <p:sldId id="335" r:id="rId9"/>
    <p:sldId id="336" r:id="rId10"/>
    <p:sldId id="337" r:id="rId11"/>
    <p:sldId id="338" r:id="rId12"/>
    <p:sldId id="340" r:id="rId13"/>
    <p:sldId id="292" r:id="rId14"/>
  </p:sldIdLst>
  <p:sldSz cx="12192000" cy="6858000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Intel Clear" panose="020B0604020203020204" pitchFamily="34" charset="0"/>
      <p:regular r:id="rId21"/>
      <p:bold r:id="rId22"/>
      <p:italic r:id="rId23"/>
      <p:boldItalic r:id="rId24"/>
    </p:embeddedFont>
    <p:embeddedFont>
      <p:font typeface="IntelOne Display Light" panose="020B0403020203020204" pitchFamily="34" charset="0"/>
      <p:regular r:id="rId25"/>
    </p:embeddedFont>
    <p:embeddedFont>
      <p:font typeface="IntelOne Display Regular" panose="020B0503020203020204" pitchFamily="34" charset="0"/>
      <p:regular r:id="rId26"/>
    </p:embeddedFont>
    <p:embeddedFont>
      <p:font typeface="IntelOne Text" panose="020B0503020203020204" pitchFamily="34" charset="0"/>
      <p:regular r:id="rId27"/>
      <p:italic r:id="rId28"/>
    </p:embeddedFont>
    <p:embeddedFont>
      <p:font typeface="IntelOne Text Light" panose="020B040302020302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CFC22-C6D1-4631-A8DF-781EA4330290}" v="19" dt="2023-03-20T11:40:3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25" autoAdjust="0"/>
    <p:restoredTop sz="94694"/>
  </p:normalViewPr>
  <p:slideViewPr>
    <p:cSldViewPr snapToGrid="0" showGuides="1">
      <p:cViewPr varScale="1">
        <p:scale>
          <a:sx n="95" d="100"/>
          <a:sy n="95" d="100"/>
        </p:scale>
        <p:origin x="67" y="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81" d="100"/>
          <a:sy n="81" d="100"/>
        </p:scale>
        <p:origin x="2813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, Jun1" userId="1742c7f0-0211-453e-a005-e857ba47df9e" providerId="ADAL" clId="{61CCFC22-C6D1-4631-A8DF-781EA4330290}"/>
    <pc:docChg chg="undo redo custSel addSld modSld modMainMaster">
      <pc:chgData name="Xu, Jun1" userId="1742c7f0-0211-453e-a005-e857ba47df9e" providerId="ADAL" clId="{61CCFC22-C6D1-4631-A8DF-781EA4330290}" dt="2023-03-21T02:31:58.421" v="656" actId="20577"/>
      <pc:docMkLst>
        <pc:docMk/>
      </pc:docMkLst>
      <pc:sldChg chg="addSp modSp mod">
        <pc:chgData name="Xu, Jun1" userId="1742c7f0-0211-453e-a005-e857ba47df9e" providerId="ADAL" clId="{61CCFC22-C6D1-4631-A8DF-781EA4330290}" dt="2023-03-20T11:09:10.552" v="28" actId="1076"/>
        <pc:sldMkLst>
          <pc:docMk/>
          <pc:sldMk cId="2093939432" sldId="334"/>
        </pc:sldMkLst>
        <pc:spChg chg="add mod">
          <ac:chgData name="Xu, Jun1" userId="1742c7f0-0211-453e-a005-e857ba47df9e" providerId="ADAL" clId="{61CCFC22-C6D1-4631-A8DF-781EA4330290}" dt="2023-03-20T11:08:26.357" v="13" actId="1076"/>
          <ac:spMkLst>
            <pc:docMk/>
            <pc:sldMk cId="2093939432" sldId="334"/>
            <ac:spMk id="8" creationId="{00731C32-9E99-C0D1-8AA5-D8CC2E62DD2B}"/>
          </ac:spMkLst>
        </pc:spChg>
        <pc:spChg chg="add mod">
          <ac:chgData name="Xu, Jun1" userId="1742c7f0-0211-453e-a005-e857ba47df9e" providerId="ADAL" clId="{61CCFC22-C6D1-4631-A8DF-781EA4330290}" dt="2023-03-20T11:08:41.304" v="21" actId="1035"/>
          <ac:spMkLst>
            <pc:docMk/>
            <pc:sldMk cId="2093939432" sldId="334"/>
            <ac:spMk id="9" creationId="{3269F757-9238-85FE-53BB-B1EBED151C5C}"/>
          </ac:spMkLst>
        </pc:spChg>
        <pc:spChg chg="mod">
          <ac:chgData name="Xu, Jun1" userId="1742c7f0-0211-453e-a005-e857ba47df9e" providerId="ADAL" clId="{61CCFC22-C6D1-4631-A8DF-781EA4330290}" dt="2023-03-20T11:09:10.552" v="28" actId="1076"/>
          <ac:spMkLst>
            <pc:docMk/>
            <pc:sldMk cId="2093939432" sldId="334"/>
            <ac:spMk id="68" creationId="{6D7DEA02-9FEA-2B5B-C989-2EDE7D0366B0}"/>
          </ac:spMkLst>
        </pc:spChg>
        <pc:cxnChg chg="add mod">
          <ac:chgData name="Xu, Jun1" userId="1742c7f0-0211-453e-a005-e857ba47df9e" providerId="ADAL" clId="{61CCFC22-C6D1-4631-A8DF-781EA4330290}" dt="2023-03-20T11:08:15.306" v="5" actId="14100"/>
          <ac:cxnSpMkLst>
            <pc:docMk/>
            <pc:sldMk cId="2093939432" sldId="334"/>
            <ac:cxnSpMk id="4" creationId="{E83D5DF3-B27B-C4A3-ED68-EC2E4BF9D725}"/>
          </ac:cxnSpMkLst>
        </pc:cxnChg>
      </pc:sldChg>
      <pc:sldChg chg="modSp new mod">
        <pc:chgData name="Xu, Jun1" userId="1742c7f0-0211-453e-a005-e857ba47df9e" providerId="ADAL" clId="{61CCFC22-C6D1-4631-A8DF-781EA4330290}" dt="2023-03-20T11:24:39.608" v="251" actId="27636"/>
        <pc:sldMkLst>
          <pc:docMk/>
          <pc:sldMk cId="1179748308" sldId="337"/>
        </pc:sldMkLst>
        <pc:spChg chg="mod">
          <ac:chgData name="Xu, Jun1" userId="1742c7f0-0211-453e-a005-e857ba47df9e" providerId="ADAL" clId="{61CCFC22-C6D1-4631-A8DF-781EA4330290}" dt="2023-03-20T11:21:56.375" v="139" actId="20577"/>
          <ac:spMkLst>
            <pc:docMk/>
            <pc:sldMk cId="1179748308" sldId="337"/>
            <ac:spMk id="2" creationId="{72505CD1-8958-D461-A87A-CA0AECB39486}"/>
          </ac:spMkLst>
        </pc:spChg>
        <pc:spChg chg="mod">
          <ac:chgData name="Xu, Jun1" userId="1742c7f0-0211-453e-a005-e857ba47df9e" providerId="ADAL" clId="{61CCFC22-C6D1-4631-A8DF-781EA4330290}" dt="2023-03-20T11:24:39.608" v="251" actId="27636"/>
          <ac:spMkLst>
            <pc:docMk/>
            <pc:sldMk cId="1179748308" sldId="337"/>
            <ac:spMk id="3" creationId="{C80E0ED4-F998-5313-55D1-96E7910D8978}"/>
          </ac:spMkLst>
        </pc:spChg>
      </pc:sldChg>
      <pc:sldChg chg="modSp new mod">
        <pc:chgData name="Xu, Jun1" userId="1742c7f0-0211-453e-a005-e857ba47df9e" providerId="ADAL" clId="{61CCFC22-C6D1-4631-A8DF-781EA4330290}" dt="2023-03-20T11:24:32.207" v="249"/>
        <pc:sldMkLst>
          <pc:docMk/>
          <pc:sldMk cId="4196716006" sldId="338"/>
        </pc:sldMkLst>
        <pc:spChg chg="mod">
          <ac:chgData name="Xu, Jun1" userId="1742c7f0-0211-453e-a005-e857ba47df9e" providerId="ADAL" clId="{61CCFC22-C6D1-4631-A8DF-781EA4330290}" dt="2023-03-20T11:22:07.006" v="160" actId="20577"/>
          <ac:spMkLst>
            <pc:docMk/>
            <pc:sldMk cId="4196716006" sldId="338"/>
            <ac:spMk id="2" creationId="{DB997CE9-39B8-AB72-A7E5-1721D9FBF2B1}"/>
          </ac:spMkLst>
        </pc:spChg>
        <pc:spChg chg="mod">
          <ac:chgData name="Xu, Jun1" userId="1742c7f0-0211-453e-a005-e857ba47df9e" providerId="ADAL" clId="{61CCFC22-C6D1-4631-A8DF-781EA4330290}" dt="2023-03-20T11:24:32.207" v="249"/>
          <ac:spMkLst>
            <pc:docMk/>
            <pc:sldMk cId="4196716006" sldId="338"/>
            <ac:spMk id="3" creationId="{C4494941-BEEC-8674-E85A-2889994F42BD}"/>
          </ac:spMkLst>
        </pc:spChg>
      </pc:sldChg>
      <pc:sldChg chg="addSp delSp modSp new mod modClrScheme chgLayout">
        <pc:chgData name="Xu, Jun1" userId="1742c7f0-0211-453e-a005-e857ba47df9e" providerId="ADAL" clId="{61CCFC22-C6D1-4631-A8DF-781EA4330290}" dt="2023-03-20T12:29:14.624" v="634" actId="20577"/>
        <pc:sldMkLst>
          <pc:docMk/>
          <pc:sldMk cId="1721534300" sldId="339"/>
        </pc:sldMkLst>
        <pc:spChg chg="del">
          <ac:chgData name="Xu, Jun1" userId="1742c7f0-0211-453e-a005-e857ba47df9e" providerId="ADAL" clId="{61CCFC22-C6D1-4631-A8DF-781EA4330290}" dt="2023-03-20T11:36:03.539" v="253" actId="700"/>
          <ac:spMkLst>
            <pc:docMk/>
            <pc:sldMk cId="1721534300" sldId="339"/>
            <ac:spMk id="2" creationId="{FA479E63-D3D3-2597-A89F-DDF21330B6DD}"/>
          </ac:spMkLst>
        </pc:spChg>
        <pc:spChg chg="del mod ord">
          <ac:chgData name="Xu, Jun1" userId="1742c7f0-0211-453e-a005-e857ba47df9e" providerId="ADAL" clId="{61CCFC22-C6D1-4631-A8DF-781EA4330290}" dt="2023-03-20T11:36:03.539" v="253" actId="700"/>
          <ac:spMkLst>
            <pc:docMk/>
            <pc:sldMk cId="1721534300" sldId="339"/>
            <ac:spMk id="3" creationId="{E13E0C0F-22E3-6B67-FB3F-87C71A036563}"/>
          </ac:spMkLst>
        </pc:spChg>
        <pc:spChg chg="del mod ord">
          <ac:chgData name="Xu, Jun1" userId="1742c7f0-0211-453e-a005-e857ba47df9e" providerId="ADAL" clId="{61CCFC22-C6D1-4631-A8DF-781EA4330290}" dt="2023-03-20T11:36:03.539" v="253" actId="700"/>
          <ac:spMkLst>
            <pc:docMk/>
            <pc:sldMk cId="1721534300" sldId="339"/>
            <ac:spMk id="4" creationId="{220AD32B-A12F-EAE0-9EB1-607291C2C271}"/>
          </ac:spMkLst>
        </pc:spChg>
        <pc:spChg chg="add mod ord">
          <ac:chgData name="Xu, Jun1" userId="1742c7f0-0211-453e-a005-e857ba47df9e" providerId="ADAL" clId="{61CCFC22-C6D1-4631-A8DF-781EA4330290}" dt="2023-03-20T11:36:09.680" v="272" actId="20577"/>
          <ac:spMkLst>
            <pc:docMk/>
            <pc:sldMk cId="1721534300" sldId="339"/>
            <ac:spMk id="5" creationId="{FF0BB075-6010-4E8B-EF12-60F210D0F415}"/>
          </ac:spMkLst>
        </pc:spChg>
        <pc:spChg chg="add mod ord">
          <ac:chgData name="Xu, Jun1" userId="1742c7f0-0211-453e-a005-e857ba47df9e" providerId="ADAL" clId="{61CCFC22-C6D1-4631-A8DF-781EA4330290}" dt="2023-03-20T11:36:37.276" v="343" actId="20577"/>
          <ac:spMkLst>
            <pc:docMk/>
            <pc:sldMk cId="1721534300" sldId="339"/>
            <ac:spMk id="6" creationId="{A7DABBE8-504E-713F-901B-F0F897CB55AF}"/>
          </ac:spMkLst>
        </pc:spChg>
        <pc:spChg chg="add mod">
          <ac:chgData name="Xu, Jun1" userId="1742c7f0-0211-453e-a005-e857ba47df9e" providerId="ADAL" clId="{61CCFC22-C6D1-4631-A8DF-781EA4330290}" dt="2023-03-20T11:38:51.441" v="472" actId="1076"/>
          <ac:spMkLst>
            <pc:docMk/>
            <pc:sldMk cId="1721534300" sldId="339"/>
            <ac:spMk id="7" creationId="{BEA0C2FC-980C-5277-DBAE-A88FDE95CE4F}"/>
          </ac:spMkLst>
        </pc:spChg>
        <pc:spChg chg="add mod">
          <ac:chgData name="Xu, Jun1" userId="1742c7f0-0211-453e-a005-e857ba47df9e" providerId="ADAL" clId="{61CCFC22-C6D1-4631-A8DF-781EA4330290}" dt="2023-03-20T11:38:51.441" v="472" actId="1076"/>
          <ac:spMkLst>
            <pc:docMk/>
            <pc:sldMk cId="1721534300" sldId="339"/>
            <ac:spMk id="8" creationId="{B6074BC0-A8FF-F734-7DAC-32B036A3E183}"/>
          </ac:spMkLst>
        </pc:spChg>
        <pc:spChg chg="add mod">
          <ac:chgData name="Xu, Jun1" userId="1742c7f0-0211-453e-a005-e857ba47df9e" providerId="ADAL" clId="{61CCFC22-C6D1-4631-A8DF-781EA4330290}" dt="2023-03-20T12:29:14.624" v="634" actId="20577"/>
          <ac:spMkLst>
            <pc:docMk/>
            <pc:sldMk cId="1721534300" sldId="339"/>
            <ac:spMk id="9" creationId="{688370B0-6F7E-0646-C3AA-27105180A585}"/>
          </ac:spMkLst>
        </pc:spChg>
        <pc:spChg chg="add mod">
          <ac:chgData name="Xu, Jun1" userId="1742c7f0-0211-453e-a005-e857ba47df9e" providerId="ADAL" clId="{61CCFC22-C6D1-4631-A8DF-781EA4330290}" dt="2023-03-20T11:38:51.441" v="472" actId="1076"/>
          <ac:spMkLst>
            <pc:docMk/>
            <pc:sldMk cId="1721534300" sldId="339"/>
            <ac:spMk id="10" creationId="{8A2071B8-35C2-29BC-6A09-D413E4C3A4BF}"/>
          </ac:spMkLst>
        </pc:spChg>
        <pc:spChg chg="add del mod">
          <ac:chgData name="Xu, Jun1" userId="1742c7f0-0211-453e-a005-e857ba47df9e" providerId="ADAL" clId="{61CCFC22-C6D1-4631-A8DF-781EA4330290}" dt="2023-03-20T11:38:12.345" v="446" actId="478"/>
          <ac:spMkLst>
            <pc:docMk/>
            <pc:sldMk cId="1721534300" sldId="339"/>
            <ac:spMk id="11" creationId="{9FF3A64B-AA11-95E0-F86B-573728EA0906}"/>
          </ac:spMkLst>
        </pc:spChg>
        <pc:spChg chg="add mod">
          <ac:chgData name="Xu, Jun1" userId="1742c7f0-0211-453e-a005-e857ba47df9e" providerId="ADAL" clId="{61CCFC22-C6D1-4631-A8DF-781EA4330290}" dt="2023-03-20T11:38:51.441" v="472" actId="1076"/>
          <ac:spMkLst>
            <pc:docMk/>
            <pc:sldMk cId="1721534300" sldId="339"/>
            <ac:spMk id="12" creationId="{1BA16B79-9191-A5A0-BF0A-DB8AF33DB5A8}"/>
          </ac:spMkLst>
        </pc:spChg>
        <pc:spChg chg="add mod">
          <ac:chgData name="Xu, Jun1" userId="1742c7f0-0211-453e-a005-e857ba47df9e" providerId="ADAL" clId="{61CCFC22-C6D1-4631-A8DF-781EA4330290}" dt="2023-03-20T11:38:51.441" v="472" actId="1076"/>
          <ac:spMkLst>
            <pc:docMk/>
            <pc:sldMk cId="1721534300" sldId="339"/>
            <ac:spMk id="13" creationId="{A6F21A97-7D09-59C6-7EDF-36A112F40C3B}"/>
          </ac:spMkLst>
        </pc:spChg>
        <pc:spChg chg="add mod">
          <ac:chgData name="Xu, Jun1" userId="1742c7f0-0211-453e-a005-e857ba47df9e" providerId="ADAL" clId="{61CCFC22-C6D1-4631-A8DF-781EA4330290}" dt="2023-03-20T11:38:51.441" v="472" actId="1076"/>
          <ac:spMkLst>
            <pc:docMk/>
            <pc:sldMk cId="1721534300" sldId="339"/>
            <ac:spMk id="14" creationId="{F49DB67D-EAB4-09B2-0C9D-9AED1692B5B7}"/>
          </ac:spMkLst>
        </pc:spChg>
        <pc:spChg chg="add mod">
          <ac:chgData name="Xu, Jun1" userId="1742c7f0-0211-453e-a005-e857ba47df9e" providerId="ADAL" clId="{61CCFC22-C6D1-4631-A8DF-781EA4330290}" dt="2023-03-20T11:46:13.322" v="540" actId="1076"/>
          <ac:spMkLst>
            <pc:docMk/>
            <pc:sldMk cId="1721534300" sldId="339"/>
            <ac:spMk id="20" creationId="{E6D1E74C-C7C7-41E9-355A-39DE599397AE}"/>
          </ac:spMkLst>
        </pc:spChg>
        <pc:spChg chg="add mod">
          <ac:chgData name="Xu, Jun1" userId="1742c7f0-0211-453e-a005-e857ba47df9e" providerId="ADAL" clId="{61CCFC22-C6D1-4631-A8DF-781EA4330290}" dt="2023-03-20T11:41:01.703" v="524" actId="113"/>
          <ac:spMkLst>
            <pc:docMk/>
            <pc:sldMk cId="1721534300" sldId="339"/>
            <ac:spMk id="23" creationId="{B2B08E17-94EE-3995-EB66-BC66D1C20C42}"/>
          </ac:spMkLst>
        </pc:spChg>
        <pc:cxnChg chg="add mod">
          <ac:chgData name="Xu, Jun1" userId="1742c7f0-0211-453e-a005-e857ba47df9e" providerId="ADAL" clId="{61CCFC22-C6D1-4631-A8DF-781EA4330290}" dt="2023-03-20T11:39:57.061" v="493" actId="208"/>
          <ac:cxnSpMkLst>
            <pc:docMk/>
            <pc:sldMk cId="1721534300" sldId="339"/>
            <ac:cxnSpMk id="16" creationId="{EFCAB6A6-D0A9-CCFC-5506-673F070E3B6D}"/>
          </ac:cxnSpMkLst>
        </pc:cxnChg>
        <pc:cxnChg chg="add mod">
          <ac:chgData name="Xu, Jun1" userId="1742c7f0-0211-453e-a005-e857ba47df9e" providerId="ADAL" clId="{61CCFC22-C6D1-4631-A8DF-781EA4330290}" dt="2023-03-20T11:39:46.675" v="492" actId="14100"/>
          <ac:cxnSpMkLst>
            <pc:docMk/>
            <pc:sldMk cId="1721534300" sldId="339"/>
            <ac:cxnSpMk id="17" creationId="{85395CF2-A521-A4E1-444F-40EE6B1E9148}"/>
          </ac:cxnSpMkLst>
        </pc:cxnChg>
        <pc:cxnChg chg="add mod">
          <ac:chgData name="Xu, Jun1" userId="1742c7f0-0211-453e-a005-e857ba47df9e" providerId="ADAL" clId="{61CCFC22-C6D1-4631-A8DF-781EA4330290}" dt="2023-03-20T11:46:15.428" v="541" actId="14100"/>
          <ac:cxnSpMkLst>
            <pc:docMk/>
            <pc:sldMk cId="1721534300" sldId="339"/>
            <ac:cxnSpMk id="22" creationId="{49F29D85-6917-4DAF-AD10-64C8B9BD17B8}"/>
          </ac:cxnSpMkLst>
        </pc:cxnChg>
        <pc:cxnChg chg="add mod">
          <ac:chgData name="Xu, Jun1" userId="1742c7f0-0211-453e-a005-e857ba47df9e" providerId="ADAL" clId="{61CCFC22-C6D1-4631-A8DF-781EA4330290}" dt="2023-03-20T11:40:56.175" v="522" actId="13822"/>
          <ac:cxnSpMkLst>
            <pc:docMk/>
            <pc:sldMk cId="1721534300" sldId="339"/>
            <ac:cxnSpMk id="25" creationId="{770BE459-257E-61A3-A3F8-DF1EFCFA6F4A}"/>
          </ac:cxnSpMkLst>
        </pc:cxnChg>
      </pc:sldChg>
      <pc:sldChg chg="addSp delSp modSp new mod">
        <pc:chgData name="Xu, Jun1" userId="1742c7f0-0211-453e-a005-e857ba47df9e" providerId="ADAL" clId="{61CCFC22-C6D1-4631-A8DF-781EA4330290}" dt="2023-03-20T12:03:26.214" v="626" actId="20577"/>
        <pc:sldMkLst>
          <pc:docMk/>
          <pc:sldMk cId="3990126025" sldId="340"/>
        </pc:sldMkLst>
        <pc:spChg chg="mod">
          <ac:chgData name="Xu, Jun1" userId="1742c7f0-0211-453e-a005-e857ba47df9e" providerId="ADAL" clId="{61CCFC22-C6D1-4631-A8DF-781EA4330290}" dt="2023-03-20T12:01:02.686" v="552" actId="20577"/>
          <ac:spMkLst>
            <pc:docMk/>
            <pc:sldMk cId="3990126025" sldId="340"/>
            <ac:spMk id="2" creationId="{4D91034E-CCD0-E793-1E94-911D160E50B5}"/>
          </ac:spMkLst>
        </pc:spChg>
        <pc:spChg chg="del mod">
          <ac:chgData name="Xu, Jun1" userId="1742c7f0-0211-453e-a005-e857ba47df9e" providerId="ADAL" clId="{61CCFC22-C6D1-4631-A8DF-781EA4330290}" dt="2023-03-20T12:01:22.386" v="573" actId="478"/>
          <ac:spMkLst>
            <pc:docMk/>
            <pc:sldMk cId="3990126025" sldId="340"/>
            <ac:spMk id="3" creationId="{FEB28230-39A7-6171-81E5-F15ED1FF922F}"/>
          </ac:spMkLst>
        </pc:spChg>
        <pc:spChg chg="add del mod">
          <ac:chgData name="Xu, Jun1" userId="1742c7f0-0211-453e-a005-e857ba47df9e" providerId="ADAL" clId="{61CCFC22-C6D1-4631-A8DF-781EA4330290}" dt="2023-03-20T12:01:24.881" v="574" actId="478"/>
          <ac:spMkLst>
            <pc:docMk/>
            <pc:sldMk cId="3990126025" sldId="340"/>
            <ac:spMk id="5" creationId="{49893E4D-3BF0-55BA-1F7A-D355622FCC96}"/>
          </ac:spMkLst>
        </pc:spChg>
        <pc:spChg chg="add mod">
          <ac:chgData name="Xu, Jun1" userId="1742c7f0-0211-453e-a005-e857ba47df9e" providerId="ADAL" clId="{61CCFC22-C6D1-4631-A8DF-781EA4330290}" dt="2023-03-20T12:03:26.214" v="626" actId="20577"/>
          <ac:spMkLst>
            <pc:docMk/>
            <pc:sldMk cId="3990126025" sldId="340"/>
            <ac:spMk id="7" creationId="{ED3E56D6-A839-9C4F-CBFD-F294F74696E8}"/>
          </ac:spMkLst>
        </pc:spChg>
      </pc:sldChg>
      <pc:sldMasterChg chg="delSp modSp mod">
        <pc:chgData name="Xu, Jun1" userId="1742c7f0-0211-453e-a005-e857ba47df9e" providerId="ADAL" clId="{61CCFC22-C6D1-4631-A8DF-781EA4330290}" dt="2023-03-21T02:31:58.421" v="656" actId="20577"/>
        <pc:sldMasterMkLst>
          <pc:docMk/>
          <pc:sldMasterMk cId="2327371139" sldId="2147483673"/>
        </pc:sldMasterMkLst>
        <pc:spChg chg="del">
          <ac:chgData name="Xu, Jun1" userId="1742c7f0-0211-453e-a005-e857ba47df9e" providerId="ADAL" clId="{61CCFC22-C6D1-4631-A8DF-781EA4330290}" dt="2023-03-21T02:31:21.656" v="635" actId="478"/>
          <ac:spMkLst>
            <pc:docMk/>
            <pc:sldMasterMk cId="2327371139" sldId="2147483673"/>
            <ac:spMk id="14" creationId="{906391AB-9F76-4178-9622-4768A6A6C7CA}"/>
          </ac:spMkLst>
        </pc:spChg>
        <pc:spChg chg="mod">
          <ac:chgData name="Xu, Jun1" userId="1742c7f0-0211-453e-a005-e857ba47df9e" providerId="ADAL" clId="{61CCFC22-C6D1-4631-A8DF-781EA4330290}" dt="2023-03-21T02:31:58.421" v="656" actId="20577"/>
          <ac:spMkLst>
            <pc:docMk/>
            <pc:sldMasterMk cId="2327371139" sldId="2147483673"/>
            <ac:spMk id="15" creationId="{690E8CB7-4C09-47D4-9A3A-4E8E8877F589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11007-55DD-4953-AA4C-568C7B960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67F65-DC68-4D72-B0D6-C6DEFAE5A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F017-A209-439E-A6E7-15E23391106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66DC2-A8B8-4C33-A060-005B53726C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570C6-85C2-4AE0-96F9-E1FC620A5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D0A4D-AC6F-4705-8F3E-F6ED0C7A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C105-3E63-4709-9ECA-2EB22CB2AA34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2567-D7D7-4223-A842-9A06E6D4E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4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E1982CC-C5C2-43DF-8FDA-037495FA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4567CD-F1DA-4E8F-ADDF-371B07892411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6119A-1487-48A7-9CC6-71F9F9535C16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CF0AA4-E89F-418F-83F2-0CC0FB3DF16B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F8D4CB-DB57-4130-8BDE-86D5A4C11D49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2BD194-F320-4426-964A-1D4F58024C5F}"/>
                </a:ext>
              </a:extLst>
            </p:cNvPr>
            <p:cNvGrpSpPr/>
            <p:nvPr userDrawn="1"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1C32755-5BE0-4F78-B52A-08742A60A8EF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3F9D2F-6ED9-4D82-B111-BEFD50CBB7B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1C42114-E0DC-41C5-A333-869DAB921F8F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B18CC9F-8A17-402D-B10E-AE9061E9554F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38DC6-5A10-44DE-BF8C-5185BC4F6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E35751-F391-41AA-9B05-1647E37D235B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1866E-6300-47C1-B36B-E4F93E357EE1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6AC4-1BB0-4DCC-B988-F338CCC87BB0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6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4D1D699-1964-9A45-A892-EAAC949B8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accent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1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C7463-044C-48C5-9C61-01035600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1783BE-2760-44E4-ADC3-DD3F254C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47586F-EE67-4051-9999-DE673BC9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0D2E6-CDB6-4990-9882-8E1AC387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1EC77-5BEB-45BB-B35A-D1CB9FB09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3CC19-B2E2-40FF-B774-8AD1AD5A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4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9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9F9A1-9773-43B8-98D0-A483D488C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338064-1322-4DA2-AA1C-4E086E88E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20DD1C-FBB9-4A79-99DE-1A05C6758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CF211-593C-4B89-BA8B-B4BF959B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6AE8E-163B-4673-9C89-BA60DB5BB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A01FA-314F-465F-BEBB-029CC884B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91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368D64-A019-4399-A672-206E0E3B7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1B807F-E5A0-4B47-8126-0798D03DD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C2D0DF1-6BFD-4E45-8CA9-4436F31DB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BFD17C7-2044-4743-9B58-A721FED6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1BD233-1B52-4259-BBB2-FFAB0A8D1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012ABA-EED9-48CA-B3FF-9EE6151C6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426B1C-8B0F-44A4-8250-F1D859854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D4EF16-2639-4F0C-B7CE-3B49694D7462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FEF9D7-E955-4747-98A8-A3CDA0B2EA11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53175F-9DFF-470F-9639-8993D337BE4A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0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F68134-655A-4C58-8EC5-042D492A6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6FE66-F77C-48EC-9636-B0D3F1F81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6B6DC-5CBA-4569-BD05-67C2152AE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F9F90E2-0FB9-44A2-B48E-E894C3113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2BE4E4-A2DB-46D6-B372-8C331EFD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45211-AEEA-4A21-B35C-B4FC0F99C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BCDBB5-E209-49E3-8CC6-AEB941DB1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3C2813-2F09-413F-9991-44CA3B6BE2D7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2EC626-BB7B-40F7-9ABD-4FB62F9E9719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0C129E-8ED4-49C2-A5EB-49C77A547ED5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9E57986-E823-49CC-B8D3-C5A2AD941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6BD04-B5E7-422F-B321-54907EFDF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5D4340-FCEE-4743-A648-5DB311031F75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5DA17-DFF2-467C-A710-877908080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AEFDCF-A68C-4E0D-95B4-6F1A9717550A}"/>
                </a:ext>
              </a:extLst>
            </p:cNvPr>
            <p:cNvSpPr/>
            <p:nvPr userDrawn="1"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5E41F1-4636-455F-8CC5-9CC2D25CD287}"/>
                </a:ext>
              </a:extLst>
            </p:cNvPr>
            <p:cNvSpPr/>
            <p:nvPr userDrawn="1"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F6C486-C6BA-41CF-8F21-5691BA4400F2}"/>
                </a:ext>
              </a:extLst>
            </p:cNvPr>
            <p:cNvSpPr/>
            <p:nvPr userDrawn="1"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695690-BC82-4B1F-9B7E-92DC6CAFF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2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82660D-9752-4416-A0A1-69ECA0CD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81569F-6701-4CDA-895D-6BD6D388AB05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FB02BB-CBC4-4742-9BA0-2C9212EFAF23}"/>
                </a:ext>
              </a:extLst>
            </p:cNvPr>
            <p:cNvGrpSpPr/>
            <p:nvPr userDrawn="1"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AE6566-9773-4111-B8E5-827E7E8AE779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251A5FC-EF81-41EC-BA9D-EC2323003C59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ED56C7-8502-4EC0-A864-040B8DB9D862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C77F18A-71EB-4B46-8C22-E5C1ACCE6C40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8CE26D-A586-4A86-AA98-B9D850FBFCD7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E63CF4-E38C-42FE-9C75-CB2B3DEB5FBD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E1EECF-CDF6-475D-8C89-D59E9C677475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A05A6-FEDA-41DC-B943-5B1F42A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1BCBB2-B699-44A9-B291-3CCD0D0E00F2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D17A91-F49E-45DE-835E-543E5DCD8458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E01F40-8D2A-43E6-B578-00B92049883B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7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988D3-27CA-4F8F-A6E2-E1104C51D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30671-1E88-49B1-9FE5-927C1B8EE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228789-1C29-4F2A-B05E-B47226DD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5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BF953-491D-46D1-9B3A-9BACF5F24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9AAD6-9860-4DB3-B7F8-14D9F7EC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95309-FEF7-41EA-9715-F4426DF0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60A36B-1810-4498-834B-51F1D1A2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9CD9B-5FA5-485E-919D-13A6CB9B3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404C922-CDF2-4F38-AFEE-299C1D97D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FF7EB7-3074-4A03-9376-7D8CBA804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E5BC3-B783-496C-9E9D-03475FAAD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 </a:t>
            </a:r>
            <a:r>
              <a:rPr lang="en-US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2525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04B0861-499A-4B5C-86C7-11D994DAA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1B587A-481D-4354-9508-D5D8FF887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3803" y="0"/>
            <a:ext cx="4325371" cy="6377476"/>
            <a:chOff x="573803" y="0"/>
            <a:chExt cx="4325371" cy="63774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29C8-410C-4059-919F-670CE49EA18F}"/>
                </a:ext>
              </a:extLst>
            </p:cNvPr>
            <p:cNvSpPr/>
            <p:nvPr userDrawn="1"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DCBE42-BEC7-4DF9-A16F-7E76C7D448E8}"/>
                </a:ext>
              </a:extLst>
            </p:cNvPr>
            <p:cNvSpPr/>
            <p:nvPr userDrawn="1"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A47B74-98DC-499D-981D-583A2DD69E50}"/>
                </a:ext>
              </a:extLst>
            </p:cNvPr>
            <p:cNvSpPr/>
            <p:nvPr userDrawn="1"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D68EB8-A34F-47E3-8B7F-5FF260D65B7C}"/>
                </a:ext>
              </a:extLst>
            </p:cNvPr>
            <p:cNvSpPr/>
            <p:nvPr userDrawn="1"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7897D68-7CB8-406F-9146-F00DE7131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6513" y="5992753"/>
              <a:ext cx="1031758" cy="38472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6D8E5A8-9477-47F6-9CA7-9A7DC4670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77476"/>
            <a:chOff x="573803" y="0"/>
            <a:chExt cx="4325371" cy="63774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4C56C1-BF0A-4234-81F8-D2B769834C58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7C8AC4-A26E-48AF-9B2F-93A0F02E758D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5060BD-E2D2-44BB-ADFB-2B20CEB8775D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A184651-D34A-4937-8369-48ADD8E8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6513" y="5992753"/>
              <a:ext cx="1031758" cy="384723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0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160" userDrawn="1">
          <p15:clr>
            <a:srgbClr val="FBAE40"/>
          </p15:clr>
        </p15:guide>
        <p15:guide id="5" pos="240" userDrawn="1">
          <p15:clr>
            <a:srgbClr val="FBAE40"/>
          </p15:clr>
        </p15:guide>
        <p15:guide id="6" pos="71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9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8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1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 descr="Intel Confidential">
            <a:extLst>
              <a:ext uri="{FF2B5EF4-FFF2-40B4-BE49-F238E27FC236}">
                <a16:creationId xmlns:a16="http://schemas.microsoft.com/office/drawing/2014/main" id="{D272B893-3411-4154-A13D-8DB1F4E167A4}"/>
              </a:ext>
            </a:extLst>
          </p:cNvPr>
          <p:cNvSpPr/>
          <p:nvPr/>
        </p:nvSpPr>
        <p:spPr>
          <a:xfrm>
            <a:off x="5489103" y="6510549"/>
            <a:ext cx="1213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 dirty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 descr="Department or Event Name">
            <a:extLst>
              <a:ext uri="{FF2B5EF4-FFF2-40B4-BE49-F238E27FC236}">
                <a16:creationId xmlns:a16="http://schemas.microsoft.com/office/drawing/2014/main" id="{8A75CF89-9B1A-49AA-8C1C-7280637B6567}"/>
              </a:ext>
            </a:extLst>
          </p:cNvPr>
          <p:cNvSpPr/>
          <p:nvPr/>
        </p:nvSpPr>
        <p:spPr>
          <a:xfrm>
            <a:off x="286365" y="6510549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i="0" dirty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1" name="TextBox 10" descr="page number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/>
        </p:nvSpPr>
        <p:spPr>
          <a:xfrm>
            <a:off x="11886783" y="6553045"/>
            <a:ext cx="16671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E1E402-C0AA-4A44-97FB-BE9DDACF9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 descr="Department or Event Name">
            <a:extLst>
              <a:ext uri="{FF2B5EF4-FFF2-40B4-BE49-F238E27FC236}">
                <a16:creationId xmlns:a16="http://schemas.microsoft.com/office/drawing/2014/main" id="{690E8CB7-4C09-47D4-9A3A-4E8E8877F589}"/>
              </a:ext>
            </a:extLst>
          </p:cNvPr>
          <p:cNvSpPr/>
          <p:nvPr userDrawn="1"/>
        </p:nvSpPr>
        <p:spPr>
          <a:xfrm>
            <a:off x="286365" y="6510549"/>
            <a:ext cx="1715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0" i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WAMR </a:t>
            </a:r>
            <a:r>
              <a:rPr lang="en-US" altLang="zh-CN" sz="1200" b="0" i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TSC </a:t>
            </a:r>
            <a:r>
              <a:rPr lang="en-US" altLang="zh-CN" sz="1200" b="0" i="0" dirty="0">
                <a:solidFill>
                  <a:schemeClr val="tx1"/>
                </a:solidFill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</a:rPr>
              <a:t>meeting</a:t>
            </a:r>
            <a:endParaRPr lang="en-US" sz="1200" b="0" i="0" dirty="0">
              <a:solidFill>
                <a:schemeClr val="tx1"/>
              </a:solidFill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DB6E0FE-A458-4FC3-8BCF-C3DEF3B9E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7" name="TextBox 16" descr="page number">
            <a:extLst>
              <a:ext uri="{FF2B5EF4-FFF2-40B4-BE49-F238E27FC236}">
                <a16:creationId xmlns:a16="http://schemas.microsoft.com/office/drawing/2014/main" id="{53D7E5EC-4B62-4515-9A8B-0AB847259844}"/>
              </a:ext>
            </a:extLst>
          </p:cNvPr>
          <p:cNvSpPr txBox="1"/>
          <p:nvPr userDrawn="1"/>
        </p:nvSpPr>
        <p:spPr>
          <a:xfrm>
            <a:off x="11886783" y="6553045"/>
            <a:ext cx="16671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One Text" panose="020B0503020203020204" pitchFamily="34" charset="77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IntelOne Text" panose="020B0503020203020204" pitchFamily="34" charset="77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A5FD6C-5104-45F8-8C61-CC0432723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737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b="0" i="0" kern="1200">
          <a:solidFill>
            <a:schemeClr val="tx1"/>
          </a:solidFill>
          <a:latin typeface="IntelOne Text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9A39-08BC-4F2F-94A3-F43AAEEFA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1944837"/>
            <a:ext cx="9810362" cy="6277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Peripheral interface in WebAssembly</a:t>
            </a:r>
            <a:endParaRPr lang="en-US" sz="4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0BB075-6010-4E8B-EF12-60F210D0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ABBE8-504E-713F-901B-F0F897CB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WAMR on embedded system</a:t>
            </a:r>
          </a:p>
          <a:p>
            <a:r>
              <a:rPr lang="en-US" dirty="0"/>
              <a:t>Need access peripherals from wasm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0C2FC-980C-5277-DBAE-A88FDE95CE4F}"/>
              </a:ext>
            </a:extLst>
          </p:cNvPr>
          <p:cNvSpPr/>
          <p:nvPr/>
        </p:nvSpPr>
        <p:spPr>
          <a:xfrm>
            <a:off x="3400926" y="5471043"/>
            <a:ext cx="4539916" cy="577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Peripherals (GPIO, timers)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74BC0-A8FF-F734-7DAC-32B036A3E183}"/>
              </a:ext>
            </a:extLst>
          </p:cNvPr>
          <p:cNvSpPr/>
          <p:nvPr/>
        </p:nvSpPr>
        <p:spPr>
          <a:xfrm>
            <a:off x="3400926" y="4697175"/>
            <a:ext cx="4539916" cy="577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RTOS (zephyr)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370B0-6F7E-0646-C3AA-27105180A585}"/>
              </a:ext>
            </a:extLst>
          </p:cNvPr>
          <p:cNvSpPr/>
          <p:nvPr/>
        </p:nvSpPr>
        <p:spPr>
          <a:xfrm>
            <a:off x="3400926" y="3923307"/>
            <a:ext cx="4539916" cy="577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WAMR Runtime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071B8-35C2-29BC-6A09-D413E4C3A4BF}"/>
              </a:ext>
            </a:extLst>
          </p:cNvPr>
          <p:cNvSpPr/>
          <p:nvPr/>
        </p:nvSpPr>
        <p:spPr>
          <a:xfrm>
            <a:off x="3400926" y="3145592"/>
            <a:ext cx="970547" cy="57751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App1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16B79-9191-A5A0-BF0A-DB8AF33DB5A8}"/>
              </a:ext>
            </a:extLst>
          </p:cNvPr>
          <p:cNvSpPr/>
          <p:nvPr/>
        </p:nvSpPr>
        <p:spPr>
          <a:xfrm>
            <a:off x="4588041" y="3145592"/>
            <a:ext cx="970547" cy="57751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App2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F21A97-7D09-59C6-7EDF-36A112F40C3B}"/>
              </a:ext>
            </a:extLst>
          </p:cNvPr>
          <p:cNvSpPr/>
          <p:nvPr/>
        </p:nvSpPr>
        <p:spPr>
          <a:xfrm>
            <a:off x="6970295" y="3141581"/>
            <a:ext cx="970547" cy="57751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AppN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DB67D-EAB4-09B2-0C9D-9AED1692B5B7}"/>
              </a:ext>
            </a:extLst>
          </p:cNvPr>
          <p:cNvSpPr txBox="1"/>
          <p:nvPr/>
        </p:nvSpPr>
        <p:spPr>
          <a:xfrm>
            <a:off x="6026235" y="324567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CAB6A6-D0A9-CCFC-5506-673F070E3B6D}"/>
              </a:ext>
            </a:extLst>
          </p:cNvPr>
          <p:cNvCxnSpPr>
            <a:cxnSpLocks/>
          </p:cNvCxnSpPr>
          <p:nvPr/>
        </p:nvCxnSpPr>
        <p:spPr>
          <a:xfrm flipH="1">
            <a:off x="3705727" y="3723108"/>
            <a:ext cx="4011" cy="17479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395CF2-A521-A4E1-444F-40EE6B1E9148}"/>
              </a:ext>
            </a:extLst>
          </p:cNvPr>
          <p:cNvCxnSpPr>
            <a:cxnSpLocks/>
          </p:cNvCxnSpPr>
          <p:nvPr/>
        </p:nvCxnSpPr>
        <p:spPr>
          <a:xfrm flipV="1">
            <a:off x="4110791" y="3719097"/>
            <a:ext cx="0" cy="17519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D1E74C-C7C7-41E9-355A-39DE599397AE}"/>
              </a:ext>
            </a:extLst>
          </p:cNvPr>
          <p:cNvSpPr txBox="1"/>
          <p:nvPr/>
        </p:nvSpPr>
        <p:spPr>
          <a:xfrm>
            <a:off x="1713336" y="3502047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configure/</a:t>
            </a:r>
          </a:p>
          <a:p>
            <a:r>
              <a:rPr lang="en-US" b="1" dirty="0">
                <a:solidFill>
                  <a:schemeClr val="accent2"/>
                </a:solidFill>
              </a:rPr>
              <a:t>polling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F29D85-6917-4DAF-AD10-64C8B9BD17B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064988" y="3799626"/>
            <a:ext cx="611821" cy="2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2B08E17-94EE-3995-EB66-BC66D1C20C42}"/>
              </a:ext>
            </a:extLst>
          </p:cNvPr>
          <p:cNvSpPr txBox="1"/>
          <p:nvPr/>
        </p:nvSpPr>
        <p:spPr>
          <a:xfrm>
            <a:off x="1789542" y="48012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interrupt</a:t>
            </a:r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0BE459-257E-61A3-A3F8-DF1EFCFA6F4A}"/>
              </a:ext>
            </a:extLst>
          </p:cNvPr>
          <p:cNvCxnSpPr>
            <a:stCxn id="23" idx="3"/>
          </p:cNvCxnSpPr>
          <p:nvPr/>
        </p:nvCxnSpPr>
        <p:spPr>
          <a:xfrm flipV="1">
            <a:off x="2902347" y="4595070"/>
            <a:ext cx="1208444" cy="390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A19983-91FC-4ABD-0E5C-9CE2C2C8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problem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971A7-A6A3-CF90-9A68-A4E42C0D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instance management</a:t>
            </a:r>
          </a:p>
          <a:p>
            <a:pPr lvl="1"/>
            <a:r>
              <a:rPr lang="en-US" dirty="0"/>
              <a:t>Mapping between app handle and native handle</a:t>
            </a:r>
          </a:p>
          <a:p>
            <a:r>
              <a:rPr lang="en-US" dirty="0"/>
              <a:t>Complex configuration data structure</a:t>
            </a:r>
          </a:p>
          <a:p>
            <a:pPr lvl="1"/>
            <a:r>
              <a:rPr lang="en-US" dirty="0"/>
              <a:t>Configuration for some peripheral like I2C and SPI may be structure</a:t>
            </a:r>
          </a:p>
          <a:p>
            <a:r>
              <a:rPr lang="en-US" dirty="0"/>
              <a:t>Interrupt mechanism</a:t>
            </a:r>
          </a:p>
          <a:p>
            <a:pPr lvl="1"/>
            <a:r>
              <a:rPr lang="en-US" dirty="0"/>
              <a:t>Save execution environment or use event loop</a:t>
            </a:r>
          </a:p>
          <a:p>
            <a:r>
              <a:rPr lang="en-US" dirty="0"/>
              <a:t>Realtime</a:t>
            </a:r>
          </a:p>
          <a:p>
            <a:pPr lvl="1"/>
            <a:r>
              <a:rPr lang="en-US" dirty="0"/>
              <a:t>Time cost from IO change to app logic execution</a:t>
            </a:r>
          </a:p>
          <a:p>
            <a:r>
              <a:rPr lang="en-US" dirty="0"/>
              <a:t>(optional) Access control</a:t>
            </a:r>
          </a:p>
          <a:p>
            <a:pPr lvl="1"/>
            <a:r>
              <a:rPr lang="en-US" dirty="0"/>
              <a:t>Control which app can access which peripherals</a:t>
            </a:r>
          </a:p>
        </p:txBody>
      </p:sp>
    </p:spTree>
    <p:extLst>
      <p:ext uri="{BB962C8B-B14F-4D97-AF65-F5344CB8AC3E}">
        <p14:creationId xmlns:p14="http://schemas.microsoft.com/office/powerpoint/2010/main" val="25300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F6FF-AF4B-4D2F-B2B7-0C94731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approach - d</a:t>
            </a:r>
            <a:r>
              <a:rPr lang="en-US" dirty="0"/>
              <a:t>evice instance management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28C4C24-3676-EF81-6208-B22746DC35E1}"/>
              </a:ext>
            </a:extLst>
          </p:cNvPr>
          <p:cNvSpPr/>
          <p:nvPr/>
        </p:nvSpPr>
        <p:spPr>
          <a:xfrm>
            <a:off x="1772653" y="3238380"/>
            <a:ext cx="9497543" cy="1684357"/>
          </a:xfrm>
          <a:prstGeom prst="roundRect">
            <a:avLst>
              <a:gd name="adj" fmla="val 4711"/>
            </a:avLst>
          </a:prstGeom>
          <a:solidFill>
            <a:srgbClr val="0068B5">
              <a:alpha val="50000"/>
            </a:srgbClr>
          </a:solidFill>
          <a:ln>
            <a:noFill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8A1289-A090-F68B-8108-316038A5A7C0}"/>
              </a:ext>
            </a:extLst>
          </p:cNvPr>
          <p:cNvSpPr/>
          <p:nvPr/>
        </p:nvSpPr>
        <p:spPr>
          <a:xfrm>
            <a:off x="4940659" y="3525646"/>
            <a:ext cx="328473" cy="32847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68B5"/>
            </a:solidFill>
            <a:prstDash val="solid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7ABA29-79E6-7AE2-9467-BB4E73A32E7A}"/>
              </a:ext>
            </a:extLst>
          </p:cNvPr>
          <p:cNvSpPr/>
          <p:nvPr/>
        </p:nvSpPr>
        <p:spPr>
          <a:xfrm>
            <a:off x="5269132" y="3525646"/>
            <a:ext cx="328473" cy="32847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68B5"/>
            </a:solidFill>
            <a:prstDash val="solid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9664D2-EFAC-9241-1B00-989ED5B7C2EC}"/>
              </a:ext>
            </a:extLst>
          </p:cNvPr>
          <p:cNvSpPr/>
          <p:nvPr/>
        </p:nvSpPr>
        <p:spPr>
          <a:xfrm>
            <a:off x="5597605" y="3525646"/>
            <a:ext cx="328473" cy="32847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68B5"/>
            </a:solidFill>
            <a:prstDash val="solid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DA3AC0-5D73-925E-F592-D18247E806DF}"/>
              </a:ext>
            </a:extLst>
          </p:cNvPr>
          <p:cNvSpPr/>
          <p:nvPr/>
        </p:nvSpPr>
        <p:spPr>
          <a:xfrm>
            <a:off x="5926078" y="3525646"/>
            <a:ext cx="328473" cy="32847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68B5"/>
            </a:solidFill>
            <a:prstDash val="solid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1AD7B7-F2C2-BCB6-B7FA-DCF06DBB3E07}"/>
              </a:ext>
            </a:extLst>
          </p:cNvPr>
          <p:cNvSpPr txBox="1"/>
          <p:nvPr/>
        </p:nvSpPr>
        <p:spPr>
          <a:xfrm>
            <a:off x="4862628" y="3284052"/>
            <a:ext cx="146995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no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sym typeface="Helvetica Neue"/>
              </a:rPr>
              <a:t>device handle slot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9D18613-5C21-AE56-654A-B4DEB4FD83FC}"/>
              </a:ext>
            </a:extLst>
          </p:cNvPr>
          <p:cNvSpPr/>
          <p:nvPr/>
        </p:nvSpPr>
        <p:spPr>
          <a:xfrm>
            <a:off x="1772653" y="2091931"/>
            <a:ext cx="9497541" cy="949109"/>
          </a:xfrm>
          <a:prstGeom prst="roundRect">
            <a:avLst>
              <a:gd name="adj" fmla="val 9211"/>
            </a:avLst>
          </a:prstGeom>
          <a:solidFill>
            <a:srgbClr val="8BAE46">
              <a:alpha val="50000"/>
            </a:srgbClr>
          </a:solidFill>
          <a:ln>
            <a:noFill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EEF168E-1930-3E18-3C9B-04D15DE5BDB6}"/>
              </a:ext>
            </a:extLst>
          </p:cNvPr>
          <p:cNvSpPr/>
          <p:nvPr/>
        </p:nvSpPr>
        <p:spPr>
          <a:xfrm>
            <a:off x="1772651" y="5120077"/>
            <a:ext cx="9497543" cy="818231"/>
          </a:xfrm>
          <a:prstGeom prst="roundRect">
            <a:avLst>
              <a:gd name="adj" fmla="val 6791"/>
            </a:avLst>
          </a:prstGeom>
          <a:solidFill>
            <a:srgbClr val="D96930">
              <a:alpha val="50000"/>
            </a:srgbClr>
          </a:solidFill>
          <a:ln>
            <a:noFill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FFEF10-E581-79B4-F07E-4843A17E9145}"/>
              </a:ext>
            </a:extLst>
          </p:cNvPr>
          <p:cNvSpPr/>
          <p:nvPr/>
        </p:nvSpPr>
        <p:spPr>
          <a:xfrm>
            <a:off x="2040625" y="2633438"/>
            <a:ext cx="1896353" cy="410369"/>
          </a:xfrm>
          <a:prstGeom prst="rect">
            <a:avLst/>
          </a:prstGeom>
          <a:solidFill>
            <a:srgbClr val="0068B5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device_open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362168-1F73-B364-0BA9-46E500984FC7}"/>
              </a:ext>
            </a:extLst>
          </p:cNvPr>
          <p:cNvCxnSpPr>
            <a:cxnSpLocks/>
          </p:cNvCxnSpPr>
          <p:nvPr/>
        </p:nvCxnSpPr>
        <p:spPr>
          <a:xfrm>
            <a:off x="2552570" y="3042180"/>
            <a:ext cx="0" cy="14713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76A11E0-1CBD-FA30-A11E-BE0AC87037B3}"/>
              </a:ext>
            </a:extLst>
          </p:cNvPr>
          <p:cNvSpPr/>
          <p:nvPr/>
        </p:nvSpPr>
        <p:spPr>
          <a:xfrm>
            <a:off x="2040624" y="4513508"/>
            <a:ext cx="2083294" cy="410369"/>
          </a:xfrm>
          <a:prstGeom prst="rect">
            <a:avLst/>
          </a:prstGeom>
          <a:solidFill>
            <a:srgbClr val="0068B5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os_device_open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1A42E02-11FD-4425-54EF-B0FFCFEC4BFC}"/>
              </a:ext>
            </a:extLst>
          </p:cNvPr>
          <p:cNvCxnSpPr/>
          <p:nvPr/>
        </p:nvCxnSpPr>
        <p:spPr>
          <a:xfrm>
            <a:off x="2543692" y="4923877"/>
            <a:ext cx="0" cy="9210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36EEA25-BBEA-9B1F-4CE3-5AE61EA4A769}"/>
              </a:ext>
            </a:extLst>
          </p:cNvPr>
          <p:cNvCxnSpPr/>
          <p:nvPr/>
        </p:nvCxnSpPr>
        <p:spPr>
          <a:xfrm flipV="1">
            <a:off x="3421611" y="4923877"/>
            <a:ext cx="0" cy="8944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B7A4298-348D-6653-AD67-C231C9EE6601}"/>
              </a:ext>
            </a:extLst>
          </p:cNvPr>
          <p:cNvSpPr txBox="1"/>
          <p:nvPr/>
        </p:nvSpPr>
        <p:spPr>
          <a:xfrm>
            <a:off x="3521509" y="5322028"/>
            <a:ext cx="26625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Return </a:t>
            </a:r>
            <a:r>
              <a:rPr lang="en-US" sz="1600" kern="0" dirty="0">
                <a:solidFill>
                  <a:srgbClr val="004A86"/>
                </a:solidFill>
                <a:latin typeface="Intel Clear"/>
                <a:sym typeface="Helvetica Neue"/>
              </a:rPr>
              <a:t>native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device data ptr</a:t>
            </a:r>
          </a:p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0xff709dfa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0D3532-E73B-57A5-C82E-144DBEC780D3}"/>
              </a:ext>
            </a:extLst>
          </p:cNvPr>
          <p:cNvSpPr txBox="1"/>
          <p:nvPr/>
        </p:nvSpPr>
        <p:spPr>
          <a:xfrm>
            <a:off x="5299050" y="4051837"/>
            <a:ext cx="1979709" cy="430887"/>
          </a:xfrm>
          <a:prstGeom prst="rect">
            <a:avLst/>
          </a:prstGeom>
          <a:solidFill>
            <a:srgbClr val="F6CB4B">
              <a:alpha val="50000"/>
            </a:srgbClr>
          </a:solidFill>
          <a:ln>
            <a:noFill/>
          </a:ln>
          <a:effectLst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exec_env: app_exec_env</a:t>
            </a:r>
          </a:p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device_ptr: 0xff709dfa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1BFD075-7A56-09CC-1328-4682F86E5EDE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433369" y="3854119"/>
            <a:ext cx="110974" cy="192919"/>
          </a:xfrm>
          <a:prstGeom prst="straightConnector1">
            <a:avLst/>
          </a:prstGeom>
          <a:noFill/>
          <a:ln w="9525" cap="flat" cmpd="sng" algn="ctr">
            <a:solidFill>
              <a:srgbClr val="D96930">
                <a:shade val="95000"/>
                <a:satMod val="104999"/>
              </a:srgbClr>
            </a:solidFill>
            <a:prstDash val="solid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27EFFA-4F33-6D50-0DC0-35365DCBAF8B}"/>
              </a:ext>
            </a:extLst>
          </p:cNvPr>
          <p:cNvSpPr txBox="1"/>
          <p:nvPr/>
        </p:nvSpPr>
        <p:spPr>
          <a:xfrm>
            <a:off x="5041513" y="3577120"/>
            <a:ext cx="22761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sym typeface="Helvetica Neue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CAA0D8-9BA2-D029-B7C2-3ACAF098682A}"/>
              </a:ext>
            </a:extLst>
          </p:cNvPr>
          <p:cNvSpPr txBox="1"/>
          <p:nvPr/>
        </p:nvSpPr>
        <p:spPr>
          <a:xfrm>
            <a:off x="5369986" y="3577120"/>
            <a:ext cx="22761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sym typeface="Helvetica Neue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1B116E-D860-80A6-75EB-49D4CC4AF3F9}"/>
              </a:ext>
            </a:extLst>
          </p:cNvPr>
          <p:cNvSpPr txBox="1"/>
          <p:nvPr/>
        </p:nvSpPr>
        <p:spPr>
          <a:xfrm>
            <a:off x="5698459" y="3577120"/>
            <a:ext cx="22761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sym typeface="Helvetica Neue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6E82BD-C71A-21CA-0AA4-8DC342DDC24D}"/>
              </a:ext>
            </a:extLst>
          </p:cNvPr>
          <p:cNvSpPr txBox="1"/>
          <p:nvPr/>
        </p:nvSpPr>
        <p:spPr>
          <a:xfrm>
            <a:off x="6026932" y="3577497"/>
            <a:ext cx="22761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sym typeface="Helvetica Neue"/>
              </a:rPr>
              <a:t>4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D525EFE-914C-D9B6-4670-9B784CB2265B}"/>
              </a:ext>
            </a:extLst>
          </p:cNvPr>
          <p:cNvCxnSpPr>
            <a:cxnSpLocks/>
            <a:stCxn id="53" idx="3"/>
            <a:endCxn id="57" idx="2"/>
          </p:cNvCxnSpPr>
          <p:nvPr/>
        </p:nvCxnSpPr>
        <p:spPr>
          <a:xfrm flipV="1">
            <a:off x="4123918" y="4482724"/>
            <a:ext cx="2164987" cy="23596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BFBF0C2-9FCB-D390-0A3E-CF1CA9905AD1}"/>
              </a:ext>
            </a:extLst>
          </p:cNvPr>
          <p:cNvSpPr txBox="1"/>
          <p:nvPr/>
        </p:nvSpPr>
        <p:spPr>
          <a:xfrm>
            <a:off x="5487819" y="4636619"/>
            <a:ext cx="135133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Store ptr in the slot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C516F76-715C-B738-FCF2-38A56D5592E7}"/>
              </a:ext>
            </a:extLst>
          </p:cNvPr>
          <p:cNvCxnSpPr/>
          <p:nvPr/>
        </p:nvCxnSpPr>
        <p:spPr>
          <a:xfrm flipV="1">
            <a:off x="3421611" y="3017396"/>
            <a:ext cx="0" cy="14949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DD83F42-385D-94C5-FFF1-E5E9FDF2B4D7}"/>
              </a:ext>
            </a:extLst>
          </p:cNvPr>
          <p:cNvSpPr txBox="1"/>
          <p:nvPr/>
        </p:nvSpPr>
        <p:spPr>
          <a:xfrm>
            <a:off x="2796279" y="3860910"/>
            <a:ext cx="135774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Return slot id</a:t>
            </a:r>
          </a:p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     2 as handle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DD304B-5963-3F12-A859-606F86376E12}"/>
              </a:ext>
            </a:extLst>
          </p:cNvPr>
          <p:cNvSpPr txBox="1"/>
          <p:nvPr/>
        </p:nvSpPr>
        <p:spPr>
          <a:xfrm>
            <a:off x="637889" y="2333138"/>
            <a:ext cx="53219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app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7DEA02-9FEA-2B5B-C989-2EDE7D0366B0}"/>
              </a:ext>
            </a:extLst>
          </p:cNvPr>
          <p:cNvSpPr txBox="1"/>
          <p:nvPr/>
        </p:nvSpPr>
        <p:spPr>
          <a:xfrm>
            <a:off x="295971" y="3878497"/>
            <a:ext cx="123271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API impl.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C7E9F8-72F5-E667-882B-B18EDEE67483}"/>
              </a:ext>
            </a:extLst>
          </p:cNvPr>
          <p:cNvSpPr txBox="1"/>
          <p:nvPr/>
        </p:nvSpPr>
        <p:spPr>
          <a:xfrm>
            <a:off x="273871" y="5322028"/>
            <a:ext cx="12663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HAL / OS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B95EB4-AB69-56BB-ECB4-ABDC22A05698}"/>
              </a:ext>
            </a:extLst>
          </p:cNvPr>
          <p:cNvSpPr txBox="1"/>
          <p:nvPr/>
        </p:nvSpPr>
        <p:spPr>
          <a:xfrm>
            <a:off x="1981809" y="1637553"/>
            <a:ext cx="21480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srgbClr val="004A86"/>
                </a:solidFill>
                <a:latin typeface="Intel Clear"/>
                <a:sym typeface="Helvetica Neue"/>
              </a:rPr>
              <a:t>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pen/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configure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66958BE-3956-5918-7DCA-8059DE430A77}"/>
              </a:ext>
            </a:extLst>
          </p:cNvPr>
          <p:cNvSpPr txBox="1"/>
          <p:nvPr/>
        </p:nvSpPr>
        <p:spPr>
          <a:xfrm>
            <a:off x="9329151" y="1637553"/>
            <a:ext cx="143308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004A86"/>
                </a:solidFill>
                <a:latin typeface="Intel Clear"/>
                <a:sym typeface="Helvetica Neue"/>
              </a:rPr>
              <a:t>r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ead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/write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AE259B-2881-D27B-B4C3-B4A42AB26628}"/>
              </a:ext>
            </a:extLst>
          </p:cNvPr>
          <p:cNvSpPr/>
          <p:nvPr/>
        </p:nvSpPr>
        <p:spPr>
          <a:xfrm>
            <a:off x="9099855" y="2628884"/>
            <a:ext cx="1953155" cy="410369"/>
          </a:xfrm>
          <a:prstGeom prst="rect">
            <a:avLst/>
          </a:prstGeom>
          <a:solidFill>
            <a:srgbClr val="0068B5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gpio_read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/write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86AB72A-BAA2-113B-5333-1FC1B2DB33A9}"/>
              </a:ext>
            </a:extLst>
          </p:cNvPr>
          <p:cNvCxnSpPr>
            <a:cxnSpLocks/>
          </p:cNvCxnSpPr>
          <p:nvPr/>
        </p:nvCxnSpPr>
        <p:spPr>
          <a:xfrm>
            <a:off x="9627842" y="3037626"/>
            <a:ext cx="0" cy="14713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9101337C-27ED-26F7-31E3-59ED2071C4C4}"/>
              </a:ext>
            </a:extLst>
          </p:cNvPr>
          <p:cNvSpPr/>
          <p:nvPr/>
        </p:nvSpPr>
        <p:spPr>
          <a:xfrm>
            <a:off x="8967538" y="4524343"/>
            <a:ext cx="2231652" cy="379591"/>
          </a:xfrm>
          <a:prstGeom prst="rect">
            <a:avLst/>
          </a:prstGeom>
          <a:solidFill>
            <a:srgbClr val="0068B5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os_gpio_read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/write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8B2F304-108A-BDE4-E284-A14D4F094657}"/>
              </a:ext>
            </a:extLst>
          </p:cNvPr>
          <p:cNvCxnSpPr/>
          <p:nvPr/>
        </p:nvCxnSpPr>
        <p:spPr>
          <a:xfrm>
            <a:off x="9618964" y="4919323"/>
            <a:ext cx="0" cy="9210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B4C6110-6E65-5A0A-D0B9-8A602FB4A88C}"/>
              </a:ext>
            </a:extLst>
          </p:cNvPr>
          <p:cNvCxnSpPr/>
          <p:nvPr/>
        </p:nvCxnSpPr>
        <p:spPr>
          <a:xfrm flipV="1">
            <a:off x="10496883" y="4919323"/>
            <a:ext cx="0" cy="8944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61D8138-3EFA-A130-709A-C791FA43D2E7}"/>
              </a:ext>
            </a:extLst>
          </p:cNvPr>
          <p:cNvCxnSpPr/>
          <p:nvPr/>
        </p:nvCxnSpPr>
        <p:spPr>
          <a:xfrm flipV="1">
            <a:off x="10496883" y="3012842"/>
            <a:ext cx="0" cy="14949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F2756F0-C3D0-4CF4-0B42-EAC3776847C5}"/>
              </a:ext>
            </a:extLst>
          </p:cNvPr>
          <p:cNvSpPr txBox="1"/>
          <p:nvPr/>
        </p:nvSpPr>
        <p:spPr>
          <a:xfrm>
            <a:off x="9186191" y="3507039"/>
            <a:ext cx="1110882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Pass handle</a:t>
            </a:r>
          </a:p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     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D2A59E-F7B9-9D72-2925-F7CBAE2625F3}"/>
              </a:ext>
            </a:extLst>
          </p:cNvPr>
          <p:cNvSpPr txBox="1"/>
          <p:nvPr/>
        </p:nvSpPr>
        <p:spPr>
          <a:xfrm>
            <a:off x="8467885" y="5243424"/>
            <a:ext cx="102271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0xff709dfa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3FED753-1EC8-804F-D409-F6DA77003D6B}"/>
              </a:ext>
            </a:extLst>
          </p:cNvPr>
          <p:cNvSpPr txBox="1"/>
          <p:nvPr/>
        </p:nvSpPr>
        <p:spPr>
          <a:xfrm>
            <a:off x="7465536" y="3860910"/>
            <a:ext cx="1979709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Check if the handle is valid</a:t>
            </a:r>
          </a:p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Check if the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exec_env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 match</a:t>
            </a:r>
          </a:p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Check the permission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DA4DF8-F22E-5DED-5B41-E08E3619C79E}"/>
              </a:ext>
            </a:extLst>
          </p:cNvPr>
          <p:cNvSpPr txBox="1"/>
          <p:nvPr/>
        </p:nvSpPr>
        <p:spPr>
          <a:xfrm>
            <a:off x="1890837" y="3388851"/>
            <a:ext cx="115576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GPIOA, PIN1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35F0013-6BA8-2A01-C386-859B011DFF05}"/>
              </a:ext>
            </a:extLst>
          </p:cNvPr>
          <p:cNvSpPr txBox="1"/>
          <p:nvPr/>
        </p:nvSpPr>
        <p:spPr>
          <a:xfrm>
            <a:off x="15693" y="5633436"/>
            <a:ext cx="1813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004A86"/>
                </a:solidFill>
                <a:latin typeface="Intel Clear"/>
                <a:sym typeface="Helvetica Neue"/>
              </a:rPr>
              <a:t>(hardware </a:t>
            </a:r>
            <a:r>
              <a:rPr lang="en-US" altLang="zh-CN" sz="1000" kern="0" dirty="0">
                <a:solidFill>
                  <a:srgbClr val="004A86"/>
                </a:solidFill>
                <a:latin typeface="Intel Clear"/>
                <a:sym typeface="Helvetica Neue"/>
              </a:rPr>
              <a:t>abstraction layer</a:t>
            </a:r>
            <a:r>
              <a:rPr lang="en-US" sz="1000" kern="0" dirty="0">
                <a:solidFill>
                  <a:srgbClr val="004A86"/>
                </a:solidFill>
                <a:latin typeface="Intel Clear"/>
                <a:sym typeface="Helvetica Neue"/>
              </a:rPr>
              <a:t>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3D5DF3-B27B-C4A3-ED68-EC2E4BF9D725}"/>
              </a:ext>
            </a:extLst>
          </p:cNvPr>
          <p:cNvCxnSpPr>
            <a:cxnSpLocks/>
          </p:cNvCxnSpPr>
          <p:nvPr/>
        </p:nvCxnSpPr>
        <p:spPr>
          <a:xfrm>
            <a:off x="0" y="3144253"/>
            <a:ext cx="11718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731C32-9E99-C0D1-8AA5-D8CC2E62DD2B}"/>
              </a:ext>
            </a:extLst>
          </p:cNvPr>
          <p:cNvSpPr txBox="1"/>
          <p:nvPr/>
        </p:nvSpPr>
        <p:spPr>
          <a:xfrm>
            <a:off x="-51286" y="309938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9F757-9238-85FE-53BB-B1EBED151C5C}"/>
              </a:ext>
            </a:extLst>
          </p:cNvPr>
          <p:cNvSpPr txBox="1"/>
          <p:nvPr/>
        </p:nvSpPr>
        <p:spPr>
          <a:xfrm>
            <a:off x="-51286" y="280462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0939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CE74-838F-10FF-B6C8-899E7BFF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approach – interrupt </a:t>
            </a:r>
            <a:r>
              <a:rPr lang="en-US" dirty="0"/>
              <a:t>mechanism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944868-286B-E239-DF24-F91CA20ED377}"/>
              </a:ext>
            </a:extLst>
          </p:cNvPr>
          <p:cNvSpPr/>
          <p:nvPr/>
        </p:nvSpPr>
        <p:spPr>
          <a:xfrm>
            <a:off x="1604215" y="2932283"/>
            <a:ext cx="4721262" cy="3201183"/>
          </a:xfrm>
          <a:prstGeom prst="roundRect">
            <a:avLst>
              <a:gd name="adj" fmla="val 2028"/>
            </a:avLst>
          </a:prstGeom>
          <a:solidFill>
            <a:srgbClr val="D96930">
              <a:alpha val="50000"/>
            </a:srgbClr>
          </a:solidFill>
          <a:ln>
            <a:noFill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965F7C5-923C-F9C6-B2F0-17AFE33771E8}"/>
              </a:ext>
            </a:extLst>
          </p:cNvPr>
          <p:cNvSpPr/>
          <p:nvPr/>
        </p:nvSpPr>
        <p:spPr>
          <a:xfrm>
            <a:off x="6785908" y="4368125"/>
            <a:ext cx="2595269" cy="1179282"/>
          </a:xfrm>
          <a:prstGeom prst="roundRect">
            <a:avLst>
              <a:gd name="adj" fmla="val 4405"/>
            </a:avLst>
          </a:prstGeom>
          <a:solidFill>
            <a:srgbClr val="8F5DA2">
              <a:alpha val="50000"/>
            </a:srgbClr>
          </a:solidFill>
          <a:ln>
            <a:noFill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61A90F-0189-9749-E6C9-F730A9ADD7A8}"/>
              </a:ext>
            </a:extLst>
          </p:cNvPr>
          <p:cNvSpPr/>
          <p:nvPr/>
        </p:nvSpPr>
        <p:spPr>
          <a:xfrm>
            <a:off x="7287995" y="5759871"/>
            <a:ext cx="1546345" cy="287258"/>
          </a:xfrm>
          <a:prstGeom prst="rect">
            <a:avLst/>
          </a:prstGeom>
          <a:solidFill>
            <a:srgbClr val="D96930"/>
          </a:solidFill>
          <a:ln w="25400" cap="flat" cmpd="sng" algn="ctr">
            <a:solidFill>
              <a:srgbClr val="D96930">
                <a:shade val="50000"/>
              </a:srgbClr>
            </a:solidFill>
            <a:prstDash val="solid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hardware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interrupt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39991B-0B67-23E1-7A56-35373FB51CF5}"/>
              </a:ext>
            </a:extLst>
          </p:cNvPr>
          <p:cNvSpPr/>
          <p:nvPr/>
        </p:nvSpPr>
        <p:spPr>
          <a:xfrm>
            <a:off x="6998055" y="4981134"/>
            <a:ext cx="2126225" cy="318036"/>
          </a:xfrm>
          <a:prstGeom prst="rect">
            <a:avLst/>
          </a:prstGeom>
          <a:solidFill>
            <a:srgbClr val="0068B5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rPr>
              <a:t>n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ative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 interrupt handler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A36838-FE9B-F822-2DFC-0A491FDC6A9D}"/>
              </a:ext>
            </a:extLst>
          </p:cNvPr>
          <p:cNvSpPr/>
          <p:nvPr/>
        </p:nvSpPr>
        <p:spPr>
          <a:xfrm>
            <a:off x="3983336" y="3381687"/>
            <a:ext cx="2126225" cy="1025922"/>
          </a:xfrm>
          <a:prstGeom prst="rect">
            <a:avLst/>
          </a:prstGeom>
          <a:solidFill>
            <a:srgbClr val="8BAE46"/>
          </a:solidFill>
          <a:ln w="25400" cap="flat" cmpd="sng" algn="ctr">
            <a:solidFill>
              <a:srgbClr val="8BAE46">
                <a:shade val="50000"/>
              </a:srgbClr>
            </a:solidFill>
            <a:prstDash val="solid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on_gpio_event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on_timer_event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>
                <a:solidFill>
                  <a:srgbClr val="FFFFFF"/>
                </a:solidFill>
                <a:ea typeface="Helvetica Neue Medium"/>
                <a:cs typeface="Helvetica Neue Medium"/>
                <a:sym typeface="Helvetica Neue Medium"/>
              </a:rPr>
              <a:t>on_spi_event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……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rPr>
              <a:t>(wasm code)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4FF95D-FE10-96B1-C575-FF03C70863FB}"/>
              </a:ext>
            </a:extLst>
          </p:cNvPr>
          <p:cNvCxnSpPr>
            <a:stCxn id="26" idx="0"/>
            <a:endCxn id="27" idx="2"/>
          </p:cNvCxnSpPr>
          <p:nvPr/>
        </p:nvCxnSpPr>
        <p:spPr>
          <a:xfrm flipV="1">
            <a:off x="8061168" y="5299170"/>
            <a:ext cx="0" cy="46070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166D28-7D27-CDF4-9C2D-5F595E4E1EA6}"/>
              </a:ext>
            </a:extLst>
          </p:cNvPr>
          <p:cNvGrpSpPr/>
          <p:nvPr/>
        </p:nvGrpSpPr>
        <p:grpSpPr>
          <a:xfrm>
            <a:off x="1748419" y="4790109"/>
            <a:ext cx="1815776" cy="700086"/>
            <a:chOff x="1283980" y="4632713"/>
            <a:chExt cx="2371629" cy="914400"/>
          </a:xfrm>
        </p:grpSpPr>
        <p:pic>
          <p:nvPicPr>
            <p:cNvPr id="31" name="Graphic 30" descr="Arrow circle with solid fill">
              <a:extLst>
                <a:ext uri="{FF2B5EF4-FFF2-40B4-BE49-F238E27FC236}">
                  <a16:creationId xmlns:a16="http://schemas.microsoft.com/office/drawing/2014/main" id="{A6E0C7B5-CA29-5E1F-7A77-560150AF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83980" y="4632713"/>
              <a:ext cx="914399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6104F3-D43A-CF36-172A-642079015D5B}"/>
                </a:ext>
              </a:extLst>
            </p:cNvPr>
            <p:cNvSpPr txBox="1"/>
            <p:nvPr/>
          </p:nvSpPr>
          <p:spPr>
            <a:xfrm>
              <a:off x="2198379" y="4923686"/>
              <a:ext cx="1457230" cy="3617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event loop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9E6234-6B76-FCBB-125C-51A4C2ECBF58}"/>
              </a:ext>
            </a:extLst>
          </p:cNvPr>
          <p:cNvGrpSpPr/>
          <p:nvPr/>
        </p:nvGrpSpPr>
        <p:grpSpPr>
          <a:xfrm>
            <a:off x="3675293" y="4857014"/>
            <a:ext cx="2174502" cy="566279"/>
            <a:chOff x="1459438" y="4020609"/>
            <a:chExt cx="2802169" cy="7396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B5A37B0-455B-48D0-0173-6741571F0EA4}"/>
                </a:ext>
              </a:extLst>
            </p:cNvPr>
            <p:cNvSpPr/>
            <p:nvPr/>
          </p:nvSpPr>
          <p:spPr>
            <a:xfrm>
              <a:off x="1459438" y="4020609"/>
              <a:ext cx="2802169" cy="739631"/>
            </a:xfrm>
            <a:prstGeom prst="roundRect">
              <a:avLst/>
            </a:prstGeom>
            <a:solidFill>
              <a:srgbClr val="0068B5">
                <a:alpha val="50000"/>
              </a:srgbClr>
            </a:solidFill>
            <a:ln>
              <a:noFill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C57402B-531C-CC2D-31BF-9496CAD5EF78}"/>
                </a:ext>
              </a:extLst>
            </p:cNvPr>
            <p:cNvSpPr/>
            <p:nvPr/>
          </p:nvSpPr>
          <p:spPr>
            <a:xfrm>
              <a:off x="3050979" y="4231034"/>
              <a:ext cx="339755" cy="318783"/>
            </a:xfrm>
            <a:prstGeom prst="rect">
              <a:avLst/>
            </a:prstGeom>
            <a:solidFill>
              <a:srgbClr val="0068B5">
                <a:alpha val="50000"/>
              </a:srgbClr>
            </a:solidFill>
            <a:ln>
              <a:noFill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88315B-4E0B-80D5-F9D2-C2B2D8A8633C}"/>
                </a:ext>
              </a:extLst>
            </p:cNvPr>
            <p:cNvSpPr/>
            <p:nvPr/>
          </p:nvSpPr>
          <p:spPr>
            <a:xfrm>
              <a:off x="3490387" y="4224199"/>
              <a:ext cx="401127" cy="318783"/>
            </a:xfrm>
            <a:prstGeom prst="rect">
              <a:avLst/>
            </a:prstGeom>
            <a:solidFill>
              <a:srgbClr val="0068B5">
                <a:alpha val="50000"/>
              </a:srgbClr>
            </a:solidFill>
            <a:ln>
              <a:noFill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93FA5B-EB40-853D-7072-EE5F170E8123}"/>
                </a:ext>
              </a:extLst>
            </p:cNvPr>
            <p:cNvSpPr txBox="1"/>
            <p:nvPr/>
          </p:nvSpPr>
          <p:spPr>
            <a:xfrm>
              <a:off x="1627136" y="4239126"/>
              <a:ext cx="1295199" cy="281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event queue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3AFF0D-5BD3-5BFF-EC12-1E5F2497C07B}"/>
              </a:ext>
            </a:extLst>
          </p:cNvPr>
          <p:cNvCxnSpPr>
            <a:cxnSpLocks/>
            <a:stCxn id="27" idx="1"/>
            <a:endCxn id="36" idx="3"/>
          </p:cNvCxnSpPr>
          <p:nvPr/>
        </p:nvCxnSpPr>
        <p:spPr>
          <a:xfrm flipH="1" flipV="1">
            <a:off x="5562600" y="5134921"/>
            <a:ext cx="1435455" cy="523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8ED2BE5-72EF-BE02-34FD-D0BF273A83FD}"/>
              </a:ext>
            </a:extLst>
          </p:cNvPr>
          <p:cNvSpPr txBox="1"/>
          <p:nvPr/>
        </p:nvSpPr>
        <p:spPr>
          <a:xfrm>
            <a:off x="5924334" y="4940368"/>
            <a:ext cx="784243" cy="164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Create event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B1F3D7-5562-8EE3-80A0-BD5C28806E38}"/>
              </a:ext>
            </a:extLst>
          </p:cNvPr>
          <p:cNvCxnSpPr>
            <a:cxnSpLocks/>
            <a:stCxn id="35" idx="0"/>
            <a:endCxn id="28" idx="2"/>
          </p:cNvCxnSpPr>
          <p:nvPr/>
        </p:nvCxnSpPr>
        <p:spPr>
          <a:xfrm flipV="1">
            <a:off x="5042166" y="4407609"/>
            <a:ext cx="4283" cy="61051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84CBABA-3604-D4B9-DE00-B001D4CDC299}"/>
              </a:ext>
            </a:extLst>
          </p:cNvPr>
          <p:cNvSpPr txBox="1"/>
          <p:nvPr/>
        </p:nvSpPr>
        <p:spPr>
          <a:xfrm>
            <a:off x="7160944" y="4525870"/>
            <a:ext cx="176811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Interrupt context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409B02-92EB-0CD8-28F8-B4400F68806D}"/>
              </a:ext>
            </a:extLst>
          </p:cNvPr>
          <p:cNvSpPr txBox="1"/>
          <p:nvPr/>
        </p:nvSpPr>
        <p:spPr>
          <a:xfrm>
            <a:off x="3330150" y="3000698"/>
            <a:ext cx="152605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thread context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5CAB5-E3E7-E9B6-970C-4E950AE4F5F1}"/>
              </a:ext>
            </a:extLst>
          </p:cNvPr>
          <p:cNvSpPr txBox="1"/>
          <p:nvPr/>
        </p:nvSpPr>
        <p:spPr>
          <a:xfrm>
            <a:off x="4852072" y="5044391"/>
            <a:ext cx="392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SPI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96891A-CA0C-8172-3D0C-7E74557F4323}"/>
              </a:ext>
            </a:extLst>
          </p:cNvPr>
          <p:cNvSpPr txBox="1"/>
          <p:nvPr/>
        </p:nvSpPr>
        <p:spPr>
          <a:xfrm>
            <a:off x="5166701" y="5044391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GPIO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3F81E84A-0956-A42F-6160-315223B1C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12863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</a:t>
            </a:r>
            <a:r>
              <a:rPr lang="en-US" altLang="zh-CN" dirty="0"/>
              <a:t>pp register events in entry function (</a:t>
            </a:r>
            <a:r>
              <a:rPr lang="en-US" altLang="zh-CN" b="1" dirty="0" err="1"/>
              <a:t>on_init</a:t>
            </a:r>
            <a:r>
              <a:rPr lang="en-US" altLang="zh-CN" dirty="0"/>
              <a:t>)</a:t>
            </a:r>
          </a:p>
          <a:p>
            <a:r>
              <a:rPr lang="en-US" dirty="0"/>
              <a:t>Runtime firstly invoke </a:t>
            </a:r>
            <a:r>
              <a:rPr lang="en-US" b="1" dirty="0" err="1"/>
              <a:t>on_init</a:t>
            </a:r>
            <a:r>
              <a:rPr lang="en-US" dirty="0"/>
              <a:t>, and then enter event-loop</a:t>
            </a:r>
          </a:p>
          <a:p>
            <a:r>
              <a:rPr lang="en-US" altLang="zh-CN" dirty="0"/>
              <a:t>Interrupt handler push event to event queue, then the event loop invoke the corresponding wasm event handler in next loop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5DAC6E-77CF-1939-1C5A-40396EC995A5}"/>
              </a:ext>
            </a:extLst>
          </p:cNvPr>
          <p:cNvSpPr txBox="1"/>
          <p:nvPr/>
        </p:nvSpPr>
        <p:spPr>
          <a:xfrm>
            <a:off x="5018103" y="448322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kern="0" dirty="0">
                <a:solidFill>
                  <a:srgbClr val="004A86"/>
                </a:solidFill>
                <a:latin typeface="Intel Clear"/>
              </a:rPr>
              <a:t>invoke</a:t>
            </a:r>
            <a:endParaRPr lang="en-US" sz="1400" kern="0" dirty="0">
              <a:solidFill>
                <a:srgbClr val="004A86"/>
              </a:solidFill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13357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351-DB75-7DA3-EEB4-F456CE5C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Defects of the possible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18586-E88E-D9BC-7C7E-0BFFBBB82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Event loop doesn’t ensure realtime</a:t>
            </a:r>
          </a:p>
          <a:p>
            <a:r>
              <a:rPr lang="en-US" altLang="zh-CN" dirty="0"/>
              <a:t>Application must be single threaded</a:t>
            </a:r>
          </a:p>
          <a:p>
            <a:r>
              <a:rPr lang="en-US" altLang="zh-CN" dirty="0"/>
              <a:t>Not all developer like event-driven programming model</a:t>
            </a:r>
          </a:p>
        </p:txBody>
      </p:sp>
    </p:spTree>
    <p:extLst>
      <p:ext uri="{BB962C8B-B14F-4D97-AF65-F5344CB8AC3E}">
        <p14:creationId xmlns:p14="http://schemas.microsoft.com/office/powerpoint/2010/main" val="42840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5CD1-8958-D461-A87A-CA0AECB3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list (GPIO)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0ED4-F998-5313-55D1-96E7910D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gpio_enum_devices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devices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buffer_len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gpio_device_open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gpio_pin_configure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flags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gpio_pin_read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gpio_pin_write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gpio_pin_toggle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gpio_port_toggle_bits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pins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gpio_port_read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gpio_port_write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pins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Callback: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95E26"/>
                </a:solidFill>
                <a:latin typeface="Consolas" panose="020B0609020204030204" pitchFamily="49" charset="0"/>
              </a:rPr>
              <a:t>v</a:t>
            </a:r>
            <a:r>
              <a:rPr lang="en-US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oid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on_gpio_event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gpio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797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7CE9-39B8-AB72-A7E5-1721D9FB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list (timer)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4941-BEEC-8674-E85A-2889994F4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timer_handle_t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timer_create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interval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is_period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auto_start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95E26"/>
                </a:solidFill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timer_restart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timer_handle_t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timer_handle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interval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95E26"/>
                </a:solidFill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nt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timer_stop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timer_handle_t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timer_handle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95E26"/>
                </a:solidFill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timer_cancel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timer_handle_t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timer_handle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795E26"/>
                </a:solidFill>
                <a:latin typeface="Consolas" panose="020B0609020204030204" pitchFamily="49" charset="0"/>
              </a:rPr>
              <a:t>Callback: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95E26"/>
                </a:solidFill>
                <a:latin typeface="Consolas" panose="020B0609020204030204" pitchFamily="49" charset="0"/>
              </a:rPr>
              <a:t>v</a:t>
            </a:r>
            <a:r>
              <a:rPr lang="en-US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oid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on_timer_event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timer_handle_t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timer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034E-CCD0-E793-1E94-911D160E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E56D6-A839-9C4F-CBFD-F294F74696E8}"/>
              </a:ext>
            </a:extLst>
          </p:cNvPr>
          <p:cNvSpPr txBox="1"/>
          <p:nvPr/>
        </p:nvSpPr>
        <p:spPr>
          <a:xfrm>
            <a:off x="567489" y="1295101"/>
            <a:ext cx="1105702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on_gpio_event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gpio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app_edge_falling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-- GPIO[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] pin[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] callback triggered.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gpio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pin);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on_init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gpio_handle_t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gpio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gpio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gpio_device_open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gpio_device_names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[i]);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ret =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gpio_pin_configure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gpio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j,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             (GPIO_INPUT | GPIO_INT_EDGE_FALLING));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	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"Configure 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gpio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pin failed, return code: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1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901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Intel 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2021">
      <a:majorFont>
        <a:latin typeface="IntelOne Display Light"/>
        <a:ea typeface="Helvetica Neue"/>
        <a:cs typeface="Helvetica Neue"/>
      </a:majorFont>
      <a:minorFont>
        <a:latin typeface="IntelOne Text Light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brand-ppt-template (1)" id="{D1FD4282-8E8D-7F42-BC8A-A99EC679DECD}" vid="{1CC8D8C3-0D29-4A4E-A4A8-B2C57FCDFB6E}"/>
    </a:ext>
  </a:extLst>
</a:theme>
</file>

<file path=ppt/theme/theme2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6f4f0644-3d35-473e-a3e3-a6d0b0df317d" xsi:nil="true"/>
    <lcf76f155ced4ddcb4097134ff3c332f xmlns="6f4f0644-3d35-473e-a3e3-a6d0b0df317d">
      <Terms xmlns="http://schemas.microsoft.com/office/infopath/2007/PartnerControls"/>
    </lcf76f155ced4ddcb4097134ff3c332f>
    <TaxCatchAll xmlns="a7bc6c04-a6f3-4b85-abcc-278c78dc55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C0B5DC4E054468FB0AC262D775EC4" ma:contentTypeVersion="17" ma:contentTypeDescription="Create a new document." ma:contentTypeScope="" ma:versionID="abdaaa47a14f48ff2858db2ff52aed24">
  <xsd:schema xmlns:xsd="http://www.w3.org/2001/XMLSchema" xmlns:xs="http://www.w3.org/2001/XMLSchema" xmlns:p="http://schemas.microsoft.com/office/2006/metadata/properties" xmlns:ns2="6f4f0644-3d35-473e-a3e3-a6d0b0df317d" xmlns:ns3="dc58d376-3c93-4619-a429-1a6b9ed8da93" xmlns:ns4="a7bc6c04-a6f3-4b85-abcc-278c78dc556b" targetNamespace="http://schemas.microsoft.com/office/2006/metadata/properties" ma:root="true" ma:fieldsID="a40a6edb7355a636066a02b046e07d24" ns2:_="" ns3:_="" ns4:_="">
    <xsd:import namespace="6f4f0644-3d35-473e-a3e3-a6d0b0df317d"/>
    <xsd:import namespace="dc58d376-3c93-4619-a429-1a6b9ed8da93"/>
    <xsd:import namespace="a7bc6c04-a6f3-4b85-abcc-278c78dc5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f0644-3d35-473e-a3e3-a6d0b0df3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7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2a7515c-90a7-421b-ad67-16208a05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8d376-3c93-4619-a429-1a6b9ed8d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6c04-a6f3-4b85-abcc-278c78dc556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e4eaf0d6-b0b9-46e9-933c-55a8b41a910b}" ma:internalName="TaxCatchAll" ma:showField="CatchAllData" ma:web="dc58d376-3c93-4619-a429-1a6b9ed8d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C3A3C-576F-4FC6-816E-4EF5F321D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7B9AE-D33C-468F-9E6B-281C9FE82DF0}">
  <ds:schemaRefs>
    <ds:schemaRef ds:uri="http://schemas.microsoft.com/office/2006/metadata/properties"/>
    <ds:schemaRef ds:uri="http://purl.org/dc/elements/1.1/"/>
    <ds:schemaRef ds:uri="dc58d376-3c93-4619-a429-1a6b9ed8da93"/>
    <ds:schemaRef ds:uri="http://purl.org/dc/terms/"/>
    <ds:schemaRef ds:uri="http://schemas.openxmlformats.org/package/2006/metadata/core-properties"/>
    <ds:schemaRef ds:uri="6f4f0644-3d35-473e-a3e3-a6d0b0df317d"/>
    <ds:schemaRef ds:uri="http://purl.org/dc/dcmitype/"/>
    <ds:schemaRef ds:uri="http://schemas.microsoft.com/office/2006/documentManagement/types"/>
    <ds:schemaRef ds:uri="a7bc6c04-a6f3-4b85-abcc-278c78dc556b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48E2AA-99FD-4653-AABF-8EBC4E6FB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f0644-3d35-473e-a3e3-a6d0b0df317d"/>
    <ds:schemaRef ds:uri="dc58d376-3c93-4619-a429-1a6b9ed8da93"/>
    <ds:schemaRef ds:uri="a7bc6c04-a6f3-4b85-abcc-278c78dc5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 Intel One</Template>
  <TotalTime>396</TotalTime>
  <Words>752</Words>
  <Application>Microsoft Office PowerPoint</Application>
  <PresentationFormat>Widescreen</PresentationFormat>
  <Paragraphs>121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IntelOne Text</vt:lpstr>
      <vt:lpstr>Consolas</vt:lpstr>
      <vt:lpstr>IntelOne Display Regular</vt:lpstr>
      <vt:lpstr>IntelOne Display Light</vt:lpstr>
      <vt:lpstr>Intel Clear</vt:lpstr>
      <vt:lpstr>IntelOne Text Light</vt:lpstr>
      <vt:lpstr>Arial</vt:lpstr>
      <vt:lpstr>Theme1</vt:lpstr>
      <vt:lpstr>Peripheral interface in WebAssembly</vt:lpstr>
      <vt:lpstr>Background</vt:lpstr>
      <vt:lpstr>Key problem</vt:lpstr>
      <vt:lpstr>Possible approach - device instance management</vt:lpstr>
      <vt:lpstr>Possible approach – interrupt mechanism</vt:lpstr>
      <vt:lpstr>Defects of the possible approach</vt:lpstr>
      <vt:lpstr>API list (GPIO)</vt:lpstr>
      <vt:lpstr>API list (timer)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interface in WebAssembly</dc:title>
  <dc:creator>Xu, Jun1</dc:creator>
  <cp:lastModifiedBy>Xu, Jun1</cp:lastModifiedBy>
  <cp:revision>1</cp:revision>
  <dcterms:created xsi:type="dcterms:W3CDTF">2023-03-13T03:13:33Z</dcterms:created>
  <dcterms:modified xsi:type="dcterms:W3CDTF">2023-03-21T02:32:02Z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0x01010049AC0B5DC4E054468FB0AC262D775EC4</vt:lpwstr>
  </property>
  <property fmtid="{D5CDD505-2E9C-101B-9397-08002B2CF9AE}" pid="3" name="MediaServiceImageTags">
    <vt:lpwstr/>
  </property>
</Properties>
</file>